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陈 志鹏" initials="陈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333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5625" y="3970020"/>
            <a:ext cx="8331200" cy="1600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68680" y="2016125"/>
            <a:ext cx="1024509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800" b="1" spc="-30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8800" b="1" spc="-30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年度</a:t>
            </a:r>
            <a:r>
              <a:rPr lang="en-US" altLang="zh-CN" sz="8800" b="1" spc="-30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ESG</a:t>
            </a:r>
            <a:r>
              <a:rPr lang="zh-CN" altLang="en-US" sz="8800" b="1" spc="-30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报告</a:t>
            </a:r>
            <a:endParaRPr lang="zh-CN" altLang="en-US" sz="8800" b="1" spc="-300" dirty="0" smtClean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35" y="0"/>
            <a:ext cx="122669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35" y="0"/>
            <a:ext cx="1219327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333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5625" y="4018915"/>
            <a:ext cx="8331200" cy="1600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73430" y="1539240"/>
            <a:ext cx="1095629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7200" b="1" spc="-30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感谢您对番缆集团的关注，</a:t>
            </a:r>
            <a:br>
              <a:rPr lang="zh-CN" altLang="en-US" sz="7200" b="1" spc="-30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</a:br>
            <a:r>
              <a:rPr lang="zh-CN" altLang="en-US" sz="7200" b="1" spc="-30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谢谢支持！</a:t>
            </a:r>
            <a:endParaRPr lang="zh-CN" altLang="en-US" sz="7200" b="1" spc="-300" dirty="0" smtClean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073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35" y="0"/>
            <a:ext cx="121932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35" y="0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35" y="-635"/>
            <a:ext cx="1219327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6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WPS 演示</Application>
  <PresentationFormat>宽屏</PresentationFormat>
  <Paragraphs>4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杨磊</cp:lastModifiedBy>
  <cp:revision>162</cp:revision>
  <dcterms:created xsi:type="dcterms:W3CDTF">2019-06-19T02:08:00Z</dcterms:created>
  <dcterms:modified xsi:type="dcterms:W3CDTF">2026-06-01T07:20:35Z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A039C0729BCB49228DF3BDF468006547_11</vt:lpwstr>
  </property>
</Properties>
</file>